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orben" panose="020B0604020202020204" charset="0"/>
      <p:regular r:id="rId14"/>
    </p:embeddedFont>
    <p:embeddedFont>
      <p:font typeface="Nobile" panose="020B0604020202020204" charset="0"/>
      <p:regular r:id="rId15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9FF"/>
    <a:srgbClr val="FFFD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4410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150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23949"/>
            <a:ext cx="7556421" cy="1478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Resolviendo Conflictos con Empatía y Respeto </a:t>
            </a:r>
            <a:r>
              <a:rPr lang="en-US" sz="4450" dirty="0">
                <a:solidFill>
                  <a:srgbClr val="000000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✨💬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4262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2133F7C5-6E8B-4C90-B32E-8AD2A45E6CEA}"/>
              </a:ext>
            </a:extLst>
          </p:cNvPr>
          <p:cNvSpPr/>
          <p:nvPr/>
        </p:nvSpPr>
        <p:spPr>
          <a:xfrm>
            <a:off x="12620730" y="7586505"/>
            <a:ext cx="2009670" cy="64309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124194"/>
            <a:ext cx="7358658" cy="769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Propósito de la Reflexión </a:t>
            </a:r>
            <a:r>
              <a:rPr lang="en-US" sz="4450" dirty="0">
                <a:solidFill>
                  <a:srgbClr val="000000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🎯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34095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3468529"/>
            <a:ext cx="369689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Reflexionar sobre conflictos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95894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Personales, académicos y profesionales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6280190" y="478309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514624" y="5017532"/>
            <a:ext cx="328243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Fortalecer comunicación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14624" y="5507950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 respeto y empatía en dificultades</a:t>
            </a:r>
            <a:endParaRPr lang="en-US" sz="1750" dirty="0"/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A3D6CA2D-D381-44B7-AE4D-A9127FAAC834}"/>
              </a:ext>
            </a:extLst>
          </p:cNvPr>
          <p:cNvSpPr/>
          <p:nvPr/>
        </p:nvSpPr>
        <p:spPr>
          <a:xfrm>
            <a:off x="12620730" y="7586505"/>
            <a:ext cx="2009670" cy="64309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13673"/>
            <a:ext cx="9352240" cy="769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Tipos de Conflictos que Enfrento </a:t>
            </a:r>
            <a:r>
              <a:rPr lang="en-US" sz="4450" dirty="0">
                <a:solidFill>
                  <a:srgbClr val="000000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🧯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50387"/>
            <a:ext cx="30768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Conflictos emocionales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6315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Frustración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737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Ansiedad personal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4050387"/>
            <a:ext cx="298501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Conflictos académicos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63153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Problemas con compañeros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7372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Tareas difíciles</a:t>
            </a:r>
            <a:endParaRPr lang="en-US" sz="1750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2B9051B1-B0DB-4C10-A589-11A1682A2B74}"/>
              </a:ext>
            </a:extLst>
          </p:cNvPr>
          <p:cNvSpPr/>
          <p:nvPr/>
        </p:nvSpPr>
        <p:spPr>
          <a:xfrm>
            <a:off x="12620730" y="7586505"/>
            <a:ext cx="2009670" cy="64309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47399"/>
            <a:ext cx="7556421" cy="1478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Cómo Reacciono en los Conflictos </a:t>
            </a:r>
            <a:r>
              <a:rPr lang="en-US" sz="4450" dirty="0">
                <a:solidFill>
                  <a:srgbClr val="000000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💭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86607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30906" y="394394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Reacciones comunes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443436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Sueles callarme o responder cortante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25089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30906" y="5328761"/>
            <a:ext cx="36022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Sentimientos post conflicto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30906" y="581918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Confusión y tristeza frecuentes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23949"/>
            <a:ext cx="7556421" cy="1478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¿A Quién Admiro por Resolver Conflictos? </a:t>
            </a:r>
            <a:r>
              <a:rPr lang="en-US" sz="4450" dirty="0">
                <a:solidFill>
                  <a:srgbClr val="000000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👥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4262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Valoro la calma y reflexión en quienes manejan bien los conflictos.</a:t>
            </a:r>
            <a:endParaRPr lang="en-US" sz="1750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4AD4EEC-6D38-4109-872A-105235539DFF}"/>
              </a:ext>
            </a:extLst>
          </p:cNvPr>
          <p:cNvSpPr/>
          <p:nvPr/>
        </p:nvSpPr>
        <p:spPr>
          <a:xfrm>
            <a:off x="12620730" y="7586505"/>
            <a:ext cx="2009670" cy="64309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41778"/>
            <a:ext cx="7556421" cy="14785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Mi Estrategia para Resolver Conflictos </a:t>
            </a:r>
            <a:r>
              <a:rPr lang="en-US" sz="4450" dirty="0">
                <a:solidFill>
                  <a:srgbClr val="000000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✨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3660458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45424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Frase para recordar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298996"/>
            <a:ext cx="23298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"El silencio a veces dice más que palabras"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3493" y="3660458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93493" y="445424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Habilidad a practicar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893493" y="529899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Escucha activa y comunicación pasiva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6795" y="3660458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6795" y="4454247"/>
            <a:ext cx="232981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Próximo conflicto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06795" y="5298996"/>
            <a:ext cx="23298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Desacuerdo con un compañero</a:t>
            </a:r>
            <a:endParaRPr lang="en-US" sz="1750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55758AF-3617-463A-9F2F-ED845404B9CF}"/>
              </a:ext>
            </a:extLst>
          </p:cNvPr>
          <p:cNvSpPr/>
          <p:nvPr/>
        </p:nvSpPr>
        <p:spPr>
          <a:xfrm>
            <a:off x="12620730" y="7586505"/>
            <a:ext cx="2009670" cy="643095"/>
          </a:xfrm>
          <a:prstGeom prst="rect">
            <a:avLst/>
          </a:prstGeom>
          <a:solidFill>
            <a:srgbClr val="F9F9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34226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39647"/>
            <a:ext cx="5670590" cy="7697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Reflexión Final </a:t>
            </a:r>
            <a:r>
              <a:rPr lang="en-US" sz="4450" dirty="0">
                <a:solidFill>
                  <a:srgbClr val="000000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🌟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04954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03973" y="3049548"/>
            <a:ext cx="287690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Conflictos inevitables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303973" y="3539966"/>
            <a:ext cx="704623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Forman parte de la vida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4129683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44134" y="41296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Estrategias efectivas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44134" y="4620101"/>
            <a:ext cx="670607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Permiten mejor gestión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209818"/>
            <a:ext cx="170021" cy="853321"/>
          </a:xfrm>
          <a:prstGeom prst="roundRect">
            <a:avLst>
              <a:gd name="adj" fmla="val 56033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984415" y="5209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Empatía y respeto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84415" y="5700236"/>
            <a:ext cx="636579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Mejoran las relaciones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149</Words>
  <Application>Microsoft Office PowerPoint</Application>
  <PresentationFormat>Personalizado</PresentationFormat>
  <Paragraphs>41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Nobile</vt:lpstr>
      <vt:lpstr>Calibri</vt:lpstr>
      <vt:lpstr>Arial</vt:lpstr>
      <vt:lpstr>Corben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Alumno</cp:lastModifiedBy>
  <cp:revision>2</cp:revision>
  <dcterms:created xsi:type="dcterms:W3CDTF">2025-05-06T18:29:34Z</dcterms:created>
  <dcterms:modified xsi:type="dcterms:W3CDTF">2025-05-06T18:31:34Z</dcterms:modified>
</cp:coreProperties>
</file>